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1A3FB-1846-4F53-BD01-E3B7A60A6C32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20515-3082-44A6-BC4C-AAE150F99D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9AAE3-F5AA-4FA8-A095-A91FF4BD77DC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135E7-016F-4175-A982-CE8A90D5D2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8FF64-1930-4FC7-8753-0AB1B7941C61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6314-AF22-4A97-A495-2C5E21B1489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D8064-A64B-4E4D-84B5-7F5F830DD6FE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F09C-B34E-4AD5-AFB3-C77BB00F299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E6649-4A66-4235-A691-5B9FA33625F1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D347C-DF0B-4FA1-B886-0519DB68EEC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7054-E927-4ED5-8021-CF4B4881D795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713F3-94AB-44C9-BF6A-C2B18775726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F4972-CA56-4D4B-9137-CB8178B1ECF1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778F9-88D0-40E7-BA91-0F91ADC4AD4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6200-27DE-40EE-B93F-0718C7D28F11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A51FD-ED7C-43EC-924D-A8592E08937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40EB8-9E72-41A6-99FB-6741A7EF77C2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DE371-DE67-48ED-8C31-7CCA5439238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95AEC-1743-4056-B820-83F4A3271AF5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B2D75-0491-448B-A092-9020FE198BE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3D926-513D-4AC2-8B83-DC3BF6FF1F53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89091-CC3D-415C-9D35-EBE41C32F4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9229A4-1DCD-4DCB-9012-9D2FD1DC3836}" type="datetimeFigureOut">
              <a:rPr lang="fr-FR"/>
              <a:pPr>
                <a:defRPr/>
              </a:pPr>
              <a:t>07/06/2009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C8A826-0F5E-4C39-82DD-9E8965C0ACB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643063" y="5072063"/>
            <a:ext cx="6286500" cy="1000125"/>
          </a:xfrm>
        </p:spPr>
        <p:txBody>
          <a:bodyPr/>
          <a:lstStyle/>
          <a:p>
            <a:pPr algn="l" eaLnBrk="1" hangingPunct="1"/>
            <a:r>
              <a:rPr lang="fr-CA" sz="4200" smtClean="0"/>
              <a:t>PRESENTATION NAME</a:t>
            </a:r>
            <a:endParaRPr lang="fr-FR" sz="420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2000250" y="5857875"/>
            <a:ext cx="4857750" cy="785813"/>
          </a:xfrm>
        </p:spPr>
        <p:txBody>
          <a:bodyPr/>
          <a:lstStyle/>
          <a:p>
            <a:pPr algn="l" eaLnBrk="1" hangingPunct="1"/>
            <a:r>
              <a:rPr lang="fr-CA" sz="2400" smtClean="0">
                <a:solidFill>
                  <a:schemeClr val="tx1"/>
                </a:solidFill>
              </a:rPr>
              <a:t>Description</a:t>
            </a:r>
            <a:endParaRPr lang="fr-FR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1714500" y="274638"/>
            <a:ext cx="6972300" cy="1143000"/>
          </a:xfrm>
        </p:spPr>
        <p:txBody>
          <a:bodyPr/>
          <a:lstStyle/>
          <a:p>
            <a:pPr algn="l" eaLnBrk="1" hangingPunct="1"/>
            <a:r>
              <a:rPr lang="fr-CA" smtClean="0"/>
              <a:t>Title</a:t>
            </a:r>
            <a:endParaRPr lang="fr-FR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214438" y="1600200"/>
            <a:ext cx="7472362" cy="4525963"/>
          </a:xfrm>
        </p:spPr>
        <p:txBody>
          <a:bodyPr/>
          <a:lstStyle/>
          <a:p>
            <a:pPr eaLnBrk="1" hangingPunct="1"/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smtClean="0"/>
              <a:t>Title</a:t>
            </a:r>
            <a:endParaRPr lang="fr-FR" smtClean="0"/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pPr eaLnBrk="1" hangingPunct="1"/>
            <a:r>
              <a:rPr lang="fr-CA" smtClean="0"/>
              <a:t>Title</a:t>
            </a:r>
            <a:endParaRPr lang="fr-FR" smtClean="0"/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pPr algn="just" eaLnBrk="1" hangingPunct="1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56</Template>
  <TotalTime>0</TotalTime>
  <Words>6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56</vt:lpstr>
      <vt:lpstr>PRESENTATION NAME</vt:lpstr>
      <vt:lpstr>Title</vt:lpstr>
      <vt:lpstr>Title</vt:lpstr>
      <vt:lpstr>Title</vt:lpstr>
    </vt:vector>
  </TitlesOfParts>
  <Company>Party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NAME</dc:title>
  <dc:creator>hello</dc:creator>
  <cp:lastModifiedBy>hello</cp:lastModifiedBy>
  <cp:revision>2</cp:revision>
  <dcterms:created xsi:type="dcterms:W3CDTF">2009-06-08T05:18:04Z</dcterms:created>
  <dcterms:modified xsi:type="dcterms:W3CDTF">2009-06-08T05:33:30Z</dcterms:modified>
</cp:coreProperties>
</file>